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7" r:id="rId3"/>
    <p:sldId id="262" r:id="rId4"/>
    <p:sldId id="266" r:id="rId5"/>
    <p:sldId id="264" r:id="rId6"/>
    <p:sldId id="265" r:id="rId7"/>
    <p:sldId id="263" r:id="rId8"/>
    <p:sldId id="260" r:id="rId9"/>
    <p:sldId id="259" r:id="rId10"/>
    <p:sldId id="257" r:id="rId11"/>
    <p:sldId id="261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CB3C"/>
    <a:srgbClr val="F7EDB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7" d="100"/>
          <a:sy n="77" d="100"/>
        </p:scale>
        <p:origin x="68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7435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839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9194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8531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6094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0832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2189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9439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7605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8244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0266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9481A-B5A4-4B77-B18D-9A502737C947}" type="datetimeFigureOut">
              <a:rPr lang="pt-BR" smtClean="0"/>
              <a:t>20/10/2018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0583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746" y="1164921"/>
            <a:ext cx="7192028" cy="4979096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51145" y="200417"/>
            <a:ext cx="70396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curso completo de NoSQL</a:t>
            </a:r>
          </a:p>
        </p:txBody>
      </p:sp>
    </p:spTree>
    <p:extLst>
      <p:ext uri="{BB962C8B-B14F-4D97-AF65-F5344CB8AC3E}">
        <p14:creationId xmlns:p14="http://schemas.microsoft.com/office/powerpoint/2010/main" val="2225085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58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271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5158" y="32293"/>
            <a:ext cx="2501040" cy="1731489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51145" y="200417"/>
            <a:ext cx="94696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Quem é o instrutor?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8246" y="1370171"/>
            <a:ext cx="4395201" cy="5881440"/>
          </a:xfrm>
          <a:prstGeom prst="rect">
            <a:avLst/>
          </a:prstGeom>
        </p:spPr>
      </p:pic>
      <p:sp>
        <p:nvSpPr>
          <p:cNvPr id="8" name="CaixaDeTexto 7"/>
          <p:cNvSpPr txBox="1"/>
          <p:nvPr/>
        </p:nvSpPr>
        <p:spPr>
          <a:xfrm>
            <a:off x="370561" y="1536174"/>
            <a:ext cx="1013146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-DBA e Analista B.I</a:t>
            </a:r>
          </a:p>
          <a:p>
            <a:r>
              <a:rPr lang="pt-BR" sz="4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-Bacharel em Sistemas</a:t>
            </a:r>
          </a:p>
          <a:p>
            <a:r>
              <a:rPr lang="pt-BR" sz="4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-17 anos de experiência</a:t>
            </a:r>
          </a:p>
          <a:p>
            <a:r>
              <a:rPr lang="pt-BR" sz="4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-Autor do Best Seller</a:t>
            </a:r>
          </a:p>
          <a:p>
            <a:r>
              <a:rPr lang="pt-BR" sz="4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-Certificações internacionais</a:t>
            </a:r>
          </a:p>
          <a:p>
            <a:r>
              <a:rPr lang="pt-BR" sz="48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-Pós-graduando no Canadá</a:t>
            </a:r>
          </a:p>
        </p:txBody>
      </p:sp>
    </p:spTree>
    <p:extLst>
      <p:ext uri="{BB962C8B-B14F-4D97-AF65-F5344CB8AC3E}">
        <p14:creationId xmlns:p14="http://schemas.microsoft.com/office/powerpoint/2010/main" val="3297005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596" y="4809994"/>
            <a:ext cx="2958231" cy="2048006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51145" y="200417"/>
            <a:ext cx="703962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é NoSQL?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1893518" y="1502011"/>
            <a:ext cx="101314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NoSQL NÃO é uma ferramenta de Banco de Dados!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1893518" y="4687837"/>
            <a:ext cx="936946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66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pt-BR" dirty="0"/>
              <a:t>NoSQL é um conceito!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3203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596" y="4809994"/>
            <a:ext cx="2958231" cy="2048006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51145" y="200417"/>
            <a:ext cx="859285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Principal Característica: Schemaless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1668051" y="2868212"/>
            <a:ext cx="1013146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Schemas criados em tempo</a:t>
            </a:r>
          </a:p>
          <a:p>
            <a:r>
              <a:rPr lang="pt-BR" sz="6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real.</a:t>
            </a:r>
          </a:p>
        </p:txBody>
      </p:sp>
    </p:spTree>
    <p:extLst>
      <p:ext uri="{BB962C8B-B14F-4D97-AF65-F5344CB8AC3E}">
        <p14:creationId xmlns:p14="http://schemas.microsoft.com/office/powerpoint/2010/main" val="390579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596" y="4809994"/>
            <a:ext cx="2958231" cy="2048006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212942" y="200417"/>
            <a:ext cx="118120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Tipos de Bancos de Dados NoSQL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248944" y="1508830"/>
            <a:ext cx="1013146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Documentos</a:t>
            </a:r>
          </a:p>
          <a:p>
            <a:r>
              <a:rPr lang="pt-BR" sz="8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Grafos</a:t>
            </a:r>
          </a:p>
          <a:p>
            <a:r>
              <a:rPr lang="pt-BR" sz="8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Dicionários</a:t>
            </a:r>
          </a:p>
          <a:p>
            <a:r>
              <a:rPr lang="pt-BR" sz="8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Colunas</a:t>
            </a:r>
          </a:p>
        </p:txBody>
      </p:sp>
    </p:spTree>
    <p:extLst>
      <p:ext uri="{BB962C8B-B14F-4D97-AF65-F5344CB8AC3E}">
        <p14:creationId xmlns:p14="http://schemas.microsoft.com/office/powerpoint/2010/main" val="321515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1309" y="200417"/>
            <a:ext cx="2163354" cy="1497707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51145" y="395273"/>
            <a:ext cx="1071184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Exemplos de Bancos NoSQL</a:t>
            </a:r>
          </a:p>
        </p:txBody>
      </p:sp>
      <p:grpSp>
        <p:nvGrpSpPr>
          <p:cNvPr id="19" name="Agrupar 18"/>
          <p:cNvGrpSpPr/>
          <p:nvPr/>
        </p:nvGrpSpPr>
        <p:grpSpPr>
          <a:xfrm>
            <a:off x="563671" y="1898541"/>
            <a:ext cx="3810000" cy="4409162"/>
            <a:chOff x="563671" y="1898541"/>
            <a:chExt cx="3810000" cy="4409162"/>
          </a:xfrm>
        </p:grpSpPr>
        <p:sp>
          <p:nvSpPr>
            <p:cNvPr id="4" name="Retângulo Arredondado 3"/>
            <p:cNvSpPr/>
            <p:nvPr/>
          </p:nvSpPr>
          <p:spPr>
            <a:xfrm>
              <a:off x="887258" y="1898541"/>
              <a:ext cx="3081402" cy="4409162"/>
            </a:xfrm>
            <a:prstGeom prst="roundRect">
              <a:avLst>
                <a:gd name="adj" fmla="val 10163"/>
              </a:avLst>
            </a:prstGeom>
            <a:solidFill>
              <a:srgbClr val="002060"/>
            </a:solidFill>
            <a:ln>
              <a:solidFill>
                <a:srgbClr val="E8CB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CaixaDeTexto 12"/>
            <p:cNvSpPr txBox="1"/>
            <p:nvPr/>
          </p:nvSpPr>
          <p:spPr>
            <a:xfrm>
              <a:off x="1099159" y="2053048"/>
              <a:ext cx="273902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0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Documento</a:t>
              </a:r>
            </a:p>
          </p:txBody>
        </p:sp>
        <p:pic>
          <p:nvPicPr>
            <p:cNvPr id="16" name="Imagem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671" y="3097999"/>
              <a:ext cx="3810000" cy="2638425"/>
            </a:xfrm>
            <a:prstGeom prst="rect">
              <a:avLst/>
            </a:prstGeom>
          </p:spPr>
        </p:pic>
      </p:grpSp>
      <p:grpSp>
        <p:nvGrpSpPr>
          <p:cNvPr id="20" name="Agrupar 19"/>
          <p:cNvGrpSpPr/>
          <p:nvPr/>
        </p:nvGrpSpPr>
        <p:grpSpPr>
          <a:xfrm>
            <a:off x="4366364" y="1898541"/>
            <a:ext cx="3099148" cy="4409162"/>
            <a:chOff x="4366364" y="1898541"/>
            <a:chExt cx="3099148" cy="4409162"/>
          </a:xfrm>
        </p:grpSpPr>
        <p:sp>
          <p:nvSpPr>
            <p:cNvPr id="11" name="Retângulo Arredondado 10"/>
            <p:cNvSpPr/>
            <p:nvPr/>
          </p:nvSpPr>
          <p:spPr>
            <a:xfrm>
              <a:off x="4366364" y="1898541"/>
              <a:ext cx="3081402" cy="4409162"/>
            </a:xfrm>
            <a:prstGeom prst="roundRect">
              <a:avLst>
                <a:gd name="adj" fmla="val 10163"/>
              </a:avLst>
            </a:prstGeom>
            <a:solidFill>
              <a:srgbClr val="002060"/>
            </a:solidFill>
            <a:ln>
              <a:solidFill>
                <a:srgbClr val="E8CB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CaixaDeTexto 13"/>
            <p:cNvSpPr txBox="1"/>
            <p:nvPr/>
          </p:nvSpPr>
          <p:spPr>
            <a:xfrm>
              <a:off x="4726487" y="2053048"/>
              <a:ext cx="273902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0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Dicionário</a:t>
              </a:r>
            </a:p>
          </p:txBody>
        </p:sp>
        <p:pic>
          <p:nvPicPr>
            <p:cNvPr id="17" name="Imagem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97889" y="3097999"/>
              <a:ext cx="2719401" cy="2719401"/>
            </a:xfrm>
            <a:prstGeom prst="rect">
              <a:avLst/>
            </a:prstGeom>
          </p:spPr>
        </p:pic>
      </p:grpSp>
      <p:grpSp>
        <p:nvGrpSpPr>
          <p:cNvPr id="21" name="Agrupar 20"/>
          <p:cNvGrpSpPr/>
          <p:nvPr/>
        </p:nvGrpSpPr>
        <p:grpSpPr>
          <a:xfrm>
            <a:off x="7845470" y="1898541"/>
            <a:ext cx="3081402" cy="4409162"/>
            <a:chOff x="7845470" y="1898541"/>
            <a:chExt cx="3081402" cy="4409162"/>
          </a:xfrm>
        </p:grpSpPr>
        <p:sp>
          <p:nvSpPr>
            <p:cNvPr id="12" name="Retângulo Arredondado 11"/>
            <p:cNvSpPr/>
            <p:nvPr/>
          </p:nvSpPr>
          <p:spPr>
            <a:xfrm>
              <a:off x="7845470" y="1898541"/>
              <a:ext cx="3081402" cy="4409162"/>
            </a:xfrm>
            <a:prstGeom prst="roundRect">
              <a:avLst>
                <a:gd name="adj" fmla="val 10163"/>
              </a:avLst>
            </a:prstGeom>
            <a:solidFill>
              <a:srgbClr val="002060"/>
            </a:solidFill>
            <a:ln>
              <a:solidFill>
                <a:srgbClr val="E8CB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CaixaDeTexto 14"/>
            <p:cNvSpPr txBox="1"/>
            <p:nvPr/>
          </p:nvSpPr>
          <p:spPr>
            <a:xfrm>
              <a:off x="8708721" y="2053048"/>
              <a:ext cx="135489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0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Grafo</a:t>
              </a:r>
            </a:p>
          </p:txBody>
        </p:sp>
        <p:pic>
          <p:nvPicPr>
            <p:cNvPr id="18" name="Imagem 1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87769" y="3132786"/>
              <a:ext cx="2684614" cy="26846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149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1309" y="200417"/>
            <a:ext cx="2163354" cy="1497707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551145" y="395273"/>
            <a:ext cx="1071184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Downloads</a:t>
            </a:r>
            <a:endParaRPr lang="pt-BR" sz="6600" dirty="0" smtClean="0">
              <a:solidFill>
                <a:srgbClr val="E8CB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3907" y="1898542"/>
            <a:ext cx="5712220" cy="2869775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07" y="5080577"/>
            <a:ext cx="5373666" cy="146516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736" y="166894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33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94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534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1512</TotalTime>
  <Words>84</Words>
  <Application>Microsoft Office PowerPoint</Application>
  <PresentationFormat>Widescreen</PresentationFormat>
  <Paragraphs>24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HP</dc:creator>
  <cp:lastModifiedBy>HP</cp:lastModifiedBy>
  <cp:revision>12</cp:revision>
  <dcterms:created xsi:type="dcterms:W3CDTF">2018-10-21T00:45:36Z</dcterms:created>
  <dcterms:modified xsi:type="dcterms:W3CDTF">2018-10-22T01:59:36Z</dcterms:modified>
</cp:coreProperties>
</file>

<file path=docProps/thumbnail.jpeg>
</file>